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6" r:id="rId2"/>
    <p:sldId id="263" r:id="rId3"/>
    <p:sldId id="257" r:id="rId4"/>
    <p:sldId id="261" r:id="rId5"/>
    <p:sldId id="262" r:id="rId6"/>
    <p:sldId id="264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88844-B058-4AB0-9084-4463857196EC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CD1FD-F9CE-4C36-BD37-4BD9F7BB49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India is the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world's fourth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largest economy.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It has a mixed economy in agriculture and in services industry. It produced $9.4 trillion in goods and services in 2017.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CD1FD-F9CE-4C36-BD37-4BD9F7BB495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5F1A715-6778-4A33-84FF-611128DEA2E9}" type="datetimeFigureOut">
              <a:rPr lang="en-US" smtClean="0"/>
              <a:pPr/>
              <a:t>23-Dec-18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6BA1181-8EC4-48D2-B8A7-A2AFAE9CE0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South Africa vs. India Info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Name</a:t>
            </a:r>
          </a:p>
          <a:p>
            <a:r>
              <a:rPr lang="en-US" smtClean="0"/>
              <a:t>Institutional affiliation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Availability of resources in India vs. South Africa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r>
              <a:rPr lang="en-US" dirty="0" smtClean="0"/>
              <a:t>India's mining sector contributes 11% of the country's industrial GDP and 2.5% of total GDP. </a:t>
            </a:r>
          </a:p>
          <a:p>
            <a:r>
              <a:rPr lang="en-US" dirty="0" smtClean="0"/>
              <a:t>The nation's coal reserves are the fourth largest in the world. </a:t>
            </a:r>
          </a:p>
          <a:p>
            <a:r>
              <a:rPr lang="en-US" dirty="0" smtClean="0"/>
              <a:t>India's other natural resources include bauxite, </a:t>
            </a:r>
            <a:r>
              <a:rPr lang="en-US" dirty="0" err="1" smtClean="0"/>
              <a:t>chromite</a:t>
            </a:r>
            <a:r>
              <a:rPr lang="en-US" dirty="0" smtClean="0"/>
              <a:t>, diamonds, limestone, natural gas, petroleum and titanium ore. </a:t>
            </a:r>
          </a:p>
          <a:p>
            <a:r>
              <a:rPr lang="en-US" dirty="0" smtClean="0"/>
              <a:t>India provides over 12% of global thorium, over 60% of global mica production and is the leading producer of manganese ore.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en-US" dirty="0" smtClean="0"/>
              <a:t>South Africa´s economy was originally built on natural resources: agriculture and mining. </a:t>
            </a:r>
          </a:p>
          <a:p>
            <a:r>
              <a:rPr lang="en-US" dirty="0" smtClean="0"/>
              <a:t>Economical ground has been changing by years. </a:t>
            </a:r>
          </a:p>
          <a:p>
            <a:r>
              <a:rPr lang="en-US" dirty="0" smtClean="0"/>
              <a:t>Today services and manufacturing have the leading role in economics. </a:t>
            </a:r>
          </a:p>
          <a:p>
            <a:r>
              <a:rPr lang="en-US" dirty="0" smtClean="0"/>
              <a:t>Primary production accounts only 14% and service sectors even 53% of the GDP. </a:t>
            </a:r>
          </a:p>
          <a:p>
            <a:r>
              <a:rPr lang="en-US" dirty="0" smtClean="0"/>
              <a:t>Other resources include; gold, chromium, platinum, antimony, coal, iron ore, manganese, nickel, phosphates, tin, uranium, gem, diamonds, copper, vanadium, salt, natural gas, vermiculite, limestone, asbestos, fluorspar, lead, zinc, </a:t>
            </a:r>
            <a:r>
              <a:rPr lang="en-US" dirty="0" err="1" smtClean="0"/>
              <a:t>rutile</a:t>
            </a:r>
            <a:r>
              <a:rPr lang="en-US" dirty="0" smtClean="0"/>
              <a:t>, kaolin, zirconium, silver, phosphate, gypsum, mica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India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South Africa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Economy of South Africa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1028" b="11028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 9 provinces of South Africa each contributes to the economy blossoming as shown in the next slides.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user\Desktop\South_Africa_provinces_contribution_to_economic_sectors_animation_FINAL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8477250" cy="4924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066800" y="-762000"/>
            <a:ext cx="115062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Cultural contexts of India vs. South Africa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Capital- New Delhi</a:t>
            </a:r>
          </a:p>
          <a:p>
            <a:r>
              <a:rPr lang="en-US" dirty="0" smtClean="0"/>
              <a:t>Population- 1,339,180,127</a:t>
            </a:r>
          </a:p>
          <a:p>
            <a:r>
              <a:rPr lang="en-US" dirty="0" smtClean="0"/>
              <a:t>Surface Area- 3,287,259 km2</a:t>
            </a:r>
          </a:p>
          <a:p>
            <a:r>
              <a:rPr lang="en-US" dirty="0" smtClean="0"/>
              <a:t>Currency- Indian Rupees</a:t>
            </a:r>
          </a:p>
          <a:p>
            <a:r>
              <a:rPr lang="en-US" dirty="0" smtClean="0"/>
              <a:t>Religion- Mostly Hindu</a:t>
            </a:r>
          </a:p>
          <a:p>
            <a:r>
              <a:rPr lang="en-US" dirty="0" smtClean="0"/>
              <a:t>India consist of English plus 22 Indian languages: Assamese, Bengali, </a:t>
            </a:r>
            <a:r>
              <a:rPr lang="en-US" dirty="0" err="1" smtClean="0"/>
              <a:t>Bodo</a:t>
            </a:r>
            <a:r>
              <a:rPr lang="en-US" dirty="0" smtClean="0"/>
              <a:t>, </a:t>
            </a:r>
            <a:r>
              <a:rPr lang="en-US" dirty="0" err="1" smtClean="0"/>
              <a:t>Dogri,Gujarati</a:t>
            </a:r>
            <a:r>
              <a:rPr lang="en-US" dirty="0" smtClean="0"/>
              <a:t>, Hindi, Kannada, Kashmiri, Konkani, Maithili, Malayalam, Meitei, Marathi, Nepali, Oriya, </a:t>
            </a:r>
            <a:r>
              <a:rPr lang="en-US" dirty="0" err="1" smtClean="0"/>
              <a:t>Punjabi,Sanskrit</a:t>
            </a:r>
            <a:r>
              <a:rPr lang="en-US" dirty="0" smtClean="0"/>
              <a:t>, </a:t>
            </a:r>
            <a:r>
              <a:rPr lang="en-US" dirty="0" err="1" smtClean="0"/>
              <a:t>Santhali</a:t>
            </a:r>
            <a:r>
              <a:rPr lang="en-US" dirty="0" smtClean="0"/>
              <a:t>, Sindhi, Tamil, Telugu and Urdu.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Capital- Pretoria</a:t>
            </a:r>
          </a:p>
          <a:p>
            <a:r>
              <a:rPr lang="en-US" dirty="0" smtClean="0"/>
              <a:t>Population- 56,522,000</a:t>
            </a:r>
          </a:p>
          <a:p>
            <a:r>
              <a:rPr lang="en-US" dirty="0" smtClean="0"/>
              <a:t>Surface Area- 1,219,090 km2</a:t>
            </a:r>
          </a:p>
          <a:p>
            <a:r>
              <a:rPr lang="en-US" dirty="0" smtClean="0"/>
              <a:t>Currency-  South African </a:t>
            </a:r>
            <a:r>
              <a:rPr lang="en-US" dirty="0" err="1" smtClean="0"/>
              <a:t>rands</a:t>
            </a:r>
            <a:endParaRPr lang="en-US" dirty="0" smtClean="0"/>
          </a:p>
          <a:p>
            <a:r>
              <a:rPr lang="en-US" dirty="0" smtClean="0"/>
              <a:t>Religion- Mostly Christianity</a:t>
            </a:r>
          </a:p>
          <a:p>
            <a:r>
              <a:rPr lang="en-US" dirty="0" smtClean="0"/>
              <a:t>Has eleven official languages: Afrikaans, English, Ndebele, Northern Sotho, Sotho, </a:t>
            </a:r>
            <a:r>
              <a:rPr lang="en-US" dirty="0" err="1" smtClean="0"/>
              <a:t>Swazi,Tswana</a:t>
            </a:r>
            <a:r>
              <a:rPr lang="en-US" dirty="0" smtClean="0"/>
              <a:t>, Tsonga, Venda, Xhosa, and Zulu.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India</a:t>
            </a:r>
            <a:endParaRPr lang="en-US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South Africa</a:t>
            </a:r>
            <a:endParaRPr lang="en-US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7772400" cy="1470025"/>
          </a:xfrm>
        </p:spPr>
        <p:txBody>
          <a:bodyPr/>
          <a:lstStyle/>
          <a:p>
            <a:r>
              <a:rPr lang="en-US" dirty="0" smtClean="0"/>
              <a:t>References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286000"/>
            <a:ext cx="8077200" cy="28956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Cross Cultural Report on South Africa. (2011, November 6). Retrieved from https://www.slideshare.net/abhiktushardas/cross-cultural-report-on-south-africa</a:t>
            </a:r>
          </a:p>
          <a:p>
            <a:pPr algn="l"/>
            <a:r>
              <a:rPr lang="en-US" dirty="0" smtClean="0"/>
              <a:t>Indian Economy At a Glance [</a:t>
            </a:r>
            <a:r>
              <a:rPr lang="en-US" dirty="0" err="1" smtClean="0"/>
              <a:t>Infographic</a:t>
            </a:r>
            <a:r>
              <a:rPr lang="en-US" dirty="0" smtClean="0"/>
              <a:t>] - </a:t>
            </a:r>
            <a:r>
              <a:rPr lang="en-US" dirty="0" err="1" smtClean="0"/>
              <a:t>Quickonomics</a:t>
            </a:r>
            <a:r>
              <a:rPr lang="en-US" dirty="0" smtClean="0"/>
              <a:t>. (2017, October 8). Retrieved from https://quickonomics.com/indian-economy-at-a-glance-infographic/</a:t>
            </a: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434</TotalTime>
  <Words>284</Words>
  <Application>Microsoft Office PowerPoint</Application>
  <PresentationFormat>On-screen Show (4:3)</PresentationFormat>
  <Paragraphs>37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South Africa vs. India Info graphics</vt:lpstr>
      <vt:lpstr>Availability of resources in India vs. South Africa</vt:lpstr>
      <vt:lpstr>The Economy of South Africa</vt:lpstr>
      <vt:lpstr>Slide 4</vt:lpstr>
      <vt:lpstr>Slide 5</vt:lpstr>
      <vt:lpstr>Cultural contexts of India vs. South Africa</vt:lpstr>
      <vt:lpstr>References 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Economy of South Africa</dc:title>
  <dc:creator>user</dc:creator>
  <cp:lastModifiedBy>user</cp:lastModifiedBy>
  <cp:revision>46</cp:revision>
  <dcterms:created xsi:type="dcterms:W3CDTF">2018-12-22T07:57:45Z</dcterms:created>
  <dcterms:modified xsi:type="dcterms:W3CDTF">2018-12-22T21:54:14Z</dcterms:modified>
</cp:coreProperties>
</file>